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715A-8D44-4E6F-9549-B2D16E6207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CED1-D1BF-4A5E-AAB5-F16F92C37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40000"/>
              </a:spcBef>
              <a:buClr>
                <a:schemeClr val="tx2"/>
              </a:buClr>
              <a:buFont typeface="宋体" panose="02010600030101010101" pitchFamily="2" charset="-122"/>
              <a:buChar char="Ø"/>
              <a:defRPr/>
            </a:lvl1pPr>
          </a:lstStyle>
          <a:p>
            <a:pPr>
              <a:defRPr/>
            </a:pPr>
            <a:fld id="{D592063B-6D0B-4D06-9347-FDE60AD38822}" type="datetime1">
              <a:rPr lang="zh-CN" altLang="en-US"/>
            </a:fld>
            <a:endParaRPr lang="zh-CN" alt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40000"/>
              </a:spcBef>
              <a:buClr>
                <a:schemeClr val="tx2"/>
              </a:buClr>
              <a:buFont typeface="宋体" panose="02010600030101010101" pitchFamily="2" charset="-122"/>
              <a:buChar char="Ø"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40000"/>
              </a:spcBef>
              <a:buClr>
                <a:schemeClr val="tx2"/>
              </a:buClr>
              <a:buFont typeface="宋体" panose="02010600030101010101" pitchFamily="2" charset="-122"/>
              <a:buChar char="Ø"/>
              <a:defRPr/>
            </a:lvl1pPr>
          </a:lstStyle>
          <a:p>
            <a:fld id="{A715D8F4-8E9D-4D40-AB4D-3A9B11F9A462}" type="slidenum">
              <a:rPr lang="zh-CN" altLang="en-US"/>
            </a:fld>
            <a:endParaRPr lang="zh-CN" alt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715A-8D44-4E6F-9549-B2D16E6207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CED1-D1BF-4A5E-AAB5-F16F92C37A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6860" y="1771650"/>
            <a:ext cx="9479280" cy="3314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320136" y="4082673"/>
            <a:ext cx="1723549" cy="2474576"/>
            <a:chOff x="3638363" y="2995513"/>
            <a:chExt cx="1723549" cy="2474576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3638363" y="4454426"/>
              <a:ext cx="172354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更多免费资料</a:t>
              </a:r>
              <a:endPara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扫码关注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安全小课桌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Picture 6" descr="E:\素材\2018公总号\素材库\qrcode_for_gh_620bce09f631_25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263" y="2995513"/>
              <a:ext cx="1301750" cy="1300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32819" y="4158456"/>
            <a:ext cx="1723549" cy="2474576"/>
            <a:chOff x="3638363" y="2995513"/>
            <a:chExt cx="1723549" cy="2474576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3638363" y="4454426"/>
              <a:ext cx="172354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更多免费资料</a:t>
              </a:r>
              <a:endPara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扫码关注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安全小课桌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Picture 6" descr="E:\素材\2018公总号\素材库\qrcode_for_gh_620bce09f631_25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263" y="2995513"/>
              <a:ext cx="1301750" cy="13001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240"/>
            <a:ext cx="12192000" cy="6111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9440" y="4945380"/>
            <a:ext cx="985012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备注：感谢</a:t>
            </a: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</a:t>
            </a:r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安全小课堂</a:t>
            </a:r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”</a:t>
            </a:r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公众号提供的资料</a:t>
            </a:r>
            <a:endParaRPr lang="zh-CN" altLang="en-US" sz="3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2"/>
    </mc:Choice>
    <mc:Fallback>
      <p:transition spd="slow" advTm="694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自定义</PresentationFormat>
  <Paragraphs>10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Corbel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袁锦垣</cp:lastModifiedBy>
  <cp:revision>5</cp:revision>
  <dcterms:created xsi:type="dcterms:W3CDTF">2020-01-26T12:41:00Z</dcterms:created>
  <dcterms:modified xsi:type="dcterms:W3CDTF">2020-01-28T01:04:32Z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2052-10.8.2.6837</vt:lpwstr>
  </property>
</Properties>
</file>